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D7013B25-A7D6-4A94-AB55-37B8199190E2}" type="datetimeFigureOut">
              <a:rPr lang="en-US" smtClean="0"/>
              <a:pPr/>
              <a:t>6/28/2012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4E64D73E-890C-4EA6-90B9-BDF1CFEB12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13B25-A7D6-4A94-AB55-37B8199190E2}" type="datetimeFigureOut">
              <a:rPr lang="en-US" smtClean="0"/>
              <a:pPr/>
              <a:t>6/28/2012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4D73E-890C-4EA6-90B9-BDF1CFEB12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13B25-A7D6-4A94-AB55-37B8199190E2}" type="datetimeFigureOut">
              <a:rPr lang="en-US" smtClean="0"/>
              <a:pPr/>
              <a:t>6/28/2012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4D73E-890C-4EA6-90B9-BDF1CFEB12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7013B25-A7D6-4A94-AB55-37B8199190E2}" type="datetimeFigureOut">
              <a:rPr lang="en-US" smtClean="0"/>
              <a:pPr/>
              <a:t>6/28/2012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E64D73E-890C-4EA6-90B9-BDF1CFEB12D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D7013B25-A7D6-4A94-AB55-37B8199190E2}" type="datetimeFigureOut">
              <a:rPr lang="en-US" smtClean="0"/>
              <a:pPr/>
              <a:t>6/28/2012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4E64D73E-890C-4EA6-90B9-BDF1CFEB12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13B25-A7D6-4A94-AB55-37B8199190E2}" type="datetimeFigureOut">
              <a:rPr lang="en-US" smtClean="0"/>
              <a:pPr/>
              <a:t>6/28/2012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4D73E-890C-4EA6-90B9-BDF1CFEB12D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13B25-A7D6-4A94-AB55-37B8199190E2}" type="datetimeFigureOut">
              <a:rPr lang="en-US" smtClean="0"/>
              <a:pPr/>
              <a:t>6/28/2012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4D73E-890C-4EA6-90B9-BDF1CFEB12D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7013B25-A7D6-4A94-AB55-37B8199190E2}" type="datetimeFigureOut">
              <a:rPr lang="en-US" smtClean="0"/>
              <a:pPr/>
              <a:t>6/28/2012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E64D73E-890C-4EA6-90B9-BDF1CFEB12D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13B25-A7D6-4A94-AB55-37B8199190E2}" type="datetimeFigureOut">
              <a:rPr lang="en-US" smtClean="0"/>
              <a:pPr/>
              <a:t>6/28/2012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4D73E-890C-4EA6-90B9-BDF1CFEB12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7013B25-A7D6-4A94-AB55-37B8199190E2}" type="datetimeFigureOut">
              <a:rPr lang="en-US" smtClean="0"/>
              <a:pPr/>
              <a:t>6/28/2012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E64D73E-890C-4EA6-90B9-BDF1CFEB12D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7013B25-A7D6-4A94-AB55-37B8199190E2}" type="datetimeFigureOut">
              <a:rPr lang="en-US" smtClean="0"/>
              <a:pPr/>
              <a:t>6/28/2012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E64D73E-890C-4EA6-90B9-BDF1CFEB12D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7013B25-A7D6-4A94-AB55-37B8199190E2}" type="datetimeFigureOut">
              <a:rPr lang="en-US" smtClean="0"/>
              <a:pPr/>
              <a:t>6/28/2012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E64D73E-890C-4EA6-90B9-BDF1CFEB12D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Scenario 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Mary is unable to understand the mother who only speak Tamil.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Communicating skills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Interpersonal and Collaborative Skills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Responsibility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Accountability and Adaptability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Information and Media Literary Skills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116</TotalTime>
  <Words>19</Words>
  <Application>Microsoft Office PowerPoint</Application>
  <PresentationFormat>On-screen Show (4:3)</PresentationFormat>
  <Paragraphs>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Oriel</vt:lpstr>
      <vt:lpstr>Scenario 1</vt:lpstr>
      <vt:lpstr>Problem</vt:lpstr>
      <vt:lpstr>Communicating skills</vt:lpstr>
      <vt:lpstr>Interpersonal and Collaborative Skills</vt:lpstr>
      <vt:lpstr>Social Responsibility</vt:lpstr>
      <vt:lpstr>Accountability and Adaptability</vt:lpstr>
      <vt:lpstr>Information and Media Literary Skills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seven</dc:creator>
  <cp:lastModifiedBy>User</cp:lastModifiedBy>
  <cp:revision>6</cp:revision>
  <dcterms:created xsi:type="dcterms:W3CDTF">2012-06-27T10:39:58Z</dcterms:created>
  <dcterms:modified xsi:type="dcterms:W3CDTF">2012-06-28T00:45:15Z</dcterms:modified>
</cp:coreProperties>
</file>